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83" y="4673531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6038" y="3926819"/>
            <a:ext cx="40062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Зарубина  Амира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20267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2018-06-05T10:44:50Z</dcterms:created>
  <dcterms:modified xsi:type="dcterms:W3CDTF">2018-06-06T13:11:55Z</dcterms:modified>
</cp:coreProperties>
</file>